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2_62155367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8" r:id="rId2"/>
    <p:sldId id="260" r:id="rId3"/>
  </p:sldIdLst>
  <p:sldSz cx="6858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7A83D9-F2AF-3127-29D8-3A2278110057}" name="Louie Radburnd" initials="LR" userId="S::louier@nswmealsonwheels.org.au::823e2730-64c1-43bc-9c5c-efb7efa724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288" autoAdjust="0"/>
  </p:normalViewPr>
  <p:slideViewPr>
    <p:cSldViewPr snapToGrid="0">
      <p:cViewPr>
        <p:scale>
          <a:sx n="90" d="100"/>
          <a:sy n="90" d="100"/>
        </p:scale>
        <p:origin x="208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8/10/relationships/authors" Target="authors.xml"/></Relationships>
</file>

<file path=ppt/comments/modernComment_102_6215536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76FF66A-1032-4B4F-A0A8-8673D5FB6552}" authorId="{B07A83D9-F2AF-3127-29D8-3A2278110057}" created="2026-07-28T05:41:02.89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645564775" sldId="258"/>
      <ac:spMk id="11" creationId="{AE18C413-D531-2C51-4B22-2E54899F79C8}"/>
    </ac:deMkLst>
    <p188:txBody>
      <a:bodyPr/>
      <a:lstStyle/>
      <a:p>
        <a:r>
          <a:rPr lang="en-AU"/>
          <a:t>Insert logo</a:t>
        </a:r>
      </a:p>
    </p188:txBody>
  </p188:cm>
  <p188:cm id="{8F70A0F8-9787-426D-910E-84EEEE5EC8E1}" authorId="{B07A83D9-F2AF-3127-29D8-3A2278110057}" created="2026-07-28T05:41:20.36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645564775" sldId="258"/>
      <ac:spMk id="10" creationId="{EAA2DC97-4733-9845-9C6E-41DF45FA779B}"/>
    </ac:deMkLst>
    <p188:txBody>
      <a:bodyPr/>
      <a:lstStyle/>
      <a:p>
        <a:r>
          <a:rPr lang="en-AU"/>
          <a:t>Insert your photograph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75294-9DC9-4F09-A029-E1302FD52F6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88A32-FFF2-45C6-9803-30D8C176282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0642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Insert your </a:t>
            </a:r>
            <a:r>
              <a:rPr lang="en-AU" b="1" dirty="0"/>
              <a:t>logo</a:t>
            </a:r>
            <a:r>
              <a:rPr lang="en-AU" dirty="0"/>
              <a:t> and </a:t>
            </a:r>
            <a:r>
              <a:rPr lang="en-AU" b="1" dirty="0"/>
              <a:t>photo.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88A32-FFF2-45C6-9803-30D8C1762826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5941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3EF74DEA-8425-5B14-1085-F4F0C4E01CA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778686" y="-1039653"/>
            <a:ext cx="4776527" cy="930720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BC43BC5-1299-55CF-2029-2505729890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64" y="4994927"/>
            <a:ext cx="6998983" cy="2208300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B9A1B9A-BCAE-428D-3865-DF8C3ED889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55925" y="0"/>
            <a:ext cx="3902075" cy="685800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A9BD04FB-D03D-7C09-173D-AC51D279AD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9614" y="1385758"/>
            <a:ext cx="2239925" cy="591879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257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08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616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2_6215536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F7C6555-99EA-B95F-EAC5-D0F805ECB7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778686" y="-1039653"/>
            <a:ext cx="4776527" cy="930720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3990D6D-2839-3056-28C7-3D0951FC64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464" y="4994927"/>
            <a:ext cx="6998983" cy="220830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A2DC97-4733-9845-9C6E-41DF45FA7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AE18C413-D531-2C51-4B22-2E54899F79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9614" y="1385758"/>
            <a:ext cx="2239925" cy="591879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556477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89F936-D01A-31F3-FA9B-D5AE87067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94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7</Words>
  <Application>Microsoft Office PowerPoint</Application>
  <PresentationFormat>Custom</PresentationFormat>
  <Paragraphs>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Aptos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Louie Radburnd</dc:creator>
  <cp:lastModifiedBy>Louie Radburnd</cp:lastModifiedBy>
  <cp:revision>2</cp:revision>
  <dcterms:created xsi:type="dcterms:W3CDTF">2026-07-28T05:24:51Z</dcterms:created>
  <dcterms:modified xsi:type="dcterms:W3CDTF">2026-07-28T06:01:02Z</dcterms:modified>
</cp:coreProperties>
</file>